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3" y="201703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70" y="236416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7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1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1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1" y="1557338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5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1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572E44-C245-4E02-9A60-AF223F92C503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9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0E54B54-4C94-4A2F-9C59-2924FAE58B8A}" type="datetimeFigureOut">
              <a:rPr lang="pl-PL" smtClean="0"/>
              <a:t>2020-11-24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4825811"/>
          </a:xfrm>
        </p:spPr>
        <p:txBody>
          <a:bodyPr/>
          <a:lstStyle/>
          <a:p>
            <a:pPr algn="ctr"/>
            <a:r>
              <a:rPr lang="pl-PL" sz="5400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Podpowiadamy </a:t>
            </a:r>
            <a:br>
              <a:rPr lang="pl-PL" sz="5400" dirty="0" smtClean="0">
                <a:solidFill>
                  <a:srgbClr val="0070C0"/>
                </a:solidFill>
                <a:latin typeface="Segoe Print" panose="02000600000000000000" pitchFamily="2" charset="0"/>
              </a:rPr>
            </a:br>
            <a:r>
              <a:rPr lang="pl-PL" sz="5400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JAK SIĘ UCZYĆ?</a:t>
            </a:r>
            <a:endParaRPr lang="pl-PL" sz="5400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59632" y="764705"/>
            <a:ext cx="7416824" cy="2075170"/>
          </a:xfrm>
        </p:spPr>
        <p:txBody>
          <a:bodyPr>
            <a:noAutofit/>
          </a:bodyPr>
          <a:lstStyle/>
          <a:p>
            <a:pPr algn="l"/>
            <a:r>
              <a:rPr lang="pl-PL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Część IV</a:t>
            </a:r>
          </a:p>
          <a:p>
            <a:pPr algn="l"/>
            <a:r>
              <a:rPr lang="pl-PL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Dopasuj metody nauki do własnych potrzeb</a:t>
            </a:r>
            <a:r>
              <a:rPr lang="pl-PL" sz="3200" b="1" dirty="0" smtClean="0">
                <a:solidFill>
                  <a:srgbClr val="C00000"/>
                </a:solidFill>
                <a:latin typeface="Patrick Hand SC" panose="00000500000000000000" pitchFamily="2" charset="-18"/>
              </a:rPr>
              <a:t>.</a:t>
            </a:r>
            <a:endParaRPr lang="pl-PL" sz="3200" b="1" dirty="0">
              <a:solidFill>
                <a:srgbClr val="C00000"/>
              </a:solidFill>
              <a:latin typeface="Patrick Hand SC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7137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2624" cy="5852120"/>
          </a:xfrm>
        </p:spPr>
        <p:txBody>
          <a:bodyPr/>
          <a:lstStyle/>
          <a:p>
            <a:r>
              <a:rPr lang="pl-PL" sz="24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 przekazywaniu i odbieraniu informacji biorą udział wszystkie zmysły, ale trzy z nich mają podstawowe znaczenie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:</a:t>
            </a:r>
            <a:r>
              <a:rPr lang="pl-PL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 smtClean="0">
                <a:solidFill>
                  <a:schemeClr val="accent6"/>
                </a:solidFill>
                <a:effectLst/>
                <a:latin typeface="Comic Sans MS" panose="030F0702030302020204" pitchFamily="66" charset="0"/>
                <a:sym typeface="Wingdings"/>
              </a:rPr>
              <a:t>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niektórzy łatwiej i szybciej przyswajają informacje wizualne</a:t>
            </a:r>
            <a:b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i mają lepszą pamięć wzrokową  to tzw. </a:t>
            </a:r>
            <a:r>
              <a:rPr lang="pl-PL" sz="2000" b="0" dirty="0" smtClean="0"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wzrokowcy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  <a:sym typeface="Wingdings"/>
              </a:rPr>
              <a:t>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inni łatwiej i szybciej przyswajają informacje audytywne i wyróżniają się 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doskonałą pamięcią </a:t>
            </a: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słuchową tzw. </a:t>
            </a:r>
            <a:r>
              <a:rPr lang="pl-PL" sz="2000" b="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słuchowcy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 smtClean="0">
                <a:solidFill>
                  <a:schemeClr val="accent5"/>
                </a:solidFill>
                <a:effectLst/>
                <a:latin typeface="Comic Sans MS" panose="030F0702030302020204" pitchFamily="66" charset="0"/>
                <a:sym typeface="Wingdings"/>
              </a:rPr>
              <a:t></a:t>
            </a:r>
            <a:r>
              <a:rPr lang="pl-PL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jeszcze inni łatwiej i szybciej przyswajają informacje poprzez dotyk, ruch i działanie tzw. </a:t>
            </a:r>
            <a:r>
              <a:rPr lang="pl-PL" sz="2000" b="0" dirty="0" err="1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kinestetycy</a:t>
            </a:r>
            <a:r>
              <a:rPr lang="pl-PL" sz="20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7029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239000" cy="511256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ZNAJOMOŚĆ WŁASNYCH PREFERENCJI POMOŻE CI LEPIEJ DOPASOWAĆ METODY DO WŁASNYCH POTRZEB. </a:t>
            </a:r>
            <a:b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</a:br>
            <a: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/>
            </a:r>
            <a:b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</a:br>
            <a: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Obserwuj </a:t>
            </a:r>
            <a:r>
              <a:rPr lang="pl-PL" sz="2800" dirty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siebie, gdy się uczysz, aby odkryć co działa, a co nie</a:t>
            </a:r>
            <a:r>
              <a:rPr lang="pl-PL" sz="280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20622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1988841"/>
            <a:ext cx="7630616" cy="46805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4400" b="0" dirty="0" smtClean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4400" b="0" dirty="0" smtClean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</a:br>
            <a:r>
              <a:rPr lang="pl-PL" sz="4400" b="0" dirty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4400" b="0" dirty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</a:br>
            <a:r>
              <a:rPr lang="pl-PL" sz="4400" b="0" dirty="0" smtClean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4400" b="0" dirty="0" smtClean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</a:br>
            <a:r>
              <a:rPr lang="pl-PL" sz="4400" b="0" dirty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4400" b="0" dirty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</a:br>
            <a:r>
              <a:rPr lang="pl-PL" sz="3200" b="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WZROKOWCY</a:t>
            </a:r>
            <a:r>
              <a:rPr lang="pl-PL" sz="28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28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- </a:t>
            </a:r>
            <a:r>
              <a:rPr lang="pl-PL" sz="2800" b="0" dirty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>u</a:t>
            </a:r>
            <a:r>
              <a:rPr lang="pl-PL" sz="2800" b="0" dirty="0" smtClean="0">
                <a:solidFill>
                  <a:srgbClr val="FF0000"/>
                </a:solidFill>
                <a:effectLst/>
                <a:latin typeface="Patrick Hand SC" panose="00000500000000000000" pitchFamily="2" charset="-18"/>
              </a:rPr>
              <a:t>żywaj</a:t>
            </a:r>
            <a:r>
              <a:rPr lang="pl-PL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 </a:t>
            </a:r>
            <a:r>
              <a:rPr lang="pl-PL" sz="2800" b="0" dirty="0">
                <a:solidFill>
                  <a:srgbClr val="FFC000"/>
                </a:solidFill>
                <a:effectLst/>
                <a:latin typeface="Patrick Hand SC" panose="00000500000000000000" pitchFamily="2" charset="-18"/>
              </a:rPr>
              <a:t>kolorowych</a:t>
            </a:r>
            <a:r>
              <a:rPr lang="pl-PL" sz="28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 </a:t>
            </a:r>
            <a:r>
              <a:rPr lang="pl-PL" sz="2800" b="0" dirty="0">
                <a:solidFill>
                  <a:srgbClr val="92D050"/>
                </a:solidFill>
                <a:effectLst/>
                <a:latin typeface="Patrick Hand SC" panose="00000500000000000000" pitchFamily="2" charset="-18"/>
              </a:rPr>
              <a:t>pisaków</a:t>
            </a:r>
            <a:r>
              <a:rPr lang="pl-PL" sz="28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 i </a:t>
            </a:r>
            <a:r>
              <a:rPr lang="pl-PL" sz="2800" b="0" dirty="0">
                <a:solidFill>
                  <a:srgbClr val="00B0F0"/>
                </a:solidFill>
                <a:effectLst/>
                <a:latin typeface="Patrick Hand SC" panose="00000500000000000000" pitchFamily="2" charset="-18"/>
              </a:rPr>
              <a:t>długopisów</a:t>
            </a:r>
            <a:r>
              <a:rPr lang="pl-PL" sz="28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;</a:t>
            </a:r>
            <a: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- </a:t>
            </a:r>
            <a:r>
              <a:rPr lang="pl-PL" sz="24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k</a:t>
            </a: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luczowe </a:t>
            </a:r>
            <a:r>
              <a:rPr lang="pl-PL" sz="24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słowa (wzory, daty) zapisuj na </a:t>
            </a: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niewielkich</a:t>
            </a:r>
            <a:b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</a:b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   karteczkach </a:t>
            </a:r>
            <a:r>
              <a:rPr lang="pl-PL" sz="24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i umieszczaj je w miejscach, w </a:t>
            </a: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których</a:t>
            </a:r>
            <a:b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</a:br>
            <a:r>
              <a:rPr lang="pl-PL" sz="24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 </a:t>
            </a: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 </a:t>
            </a:r>
            <a:r>
              <a:rPr lang="pl-PL" sz="24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często przebywasz</a:t>
            </a:r>
            <a:r>
              <a:rPr lang="pl-PL" sz="24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Bradley Hand ITC" panose="03070402050302030203" pitchFamily="66" charset="0"/>
              </a:rPr>
              <a:t>;</a:t>
            </a:r>
            <a: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- </a:t>
            </a:r>
            <a:r>
              <a:rPr lang="pl-PL" sz="2400" b="0" u="sng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p</a:t>
            </a:r>
            <a:r>
              <a:rPr lang="pl-PL" sz="2400" b="0" u="sng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odkreślaj </a:t>
            </a:r>
            <a:r>
              <a:rPr lang="pl-PL" sz="2400" b="0" u="sng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ważne rzeczy w tekście</a:t>
            </a:r>
            <a: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, korzystaj z </a:t>
            </a: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wielu </a:t>
            </a:r>
            <a:b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  kolorów</a:t>
            </a:r>
            <a: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;</a:t>
            </a:r>
            <a:b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- </a:t>
            </a:r>
            <a:r>
              <a:rPr lang="pl-PL" sz="2400" b="0" dirty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s</a:t>
            </a:r>
            <a:r>
              <a:rPr lang="pl-PL" sz="2400" b="0" dirty="0" smtClean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amodzielnie </a:t>
            </a:r>
            <a:r>
              <a:rPr lang="pl-PL" sz="2400" b="0" dirty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twórz kreatywne notatki, tabele, grafiki</a:t>
            </a:r>
            <a:r>
              <a:rPr lang="pl-PL" sz="2400" b="0" dirty="0" smtClean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,</a:t>
            </a:r>
            <a:br>
              <a:rPr lang="pl-PL" sz="2400" b="0" dirty="0" smtClean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 </a:t>
            </a:r>
            <a:r>
              <a:rPr lang="pl-PL" sz="2400" b="0" dirty="0" smtClean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  </a:t>
            </a:r>
            <a:r>
              <a:rPr lang="pl-PL" sz="2400" b="0" dirty="0">
                <a:solidFill>
                  <a:srgbClr val="FFFF00"/>
                </a:solidFill>
                <a:effectLst/>
                <a:latin typeface="Patrick Hand SC" panose="00000500000000000000" pitchFamily="2" charset="-18"/>
              </a:rPr>
              <a:t>schematy, rysunki;</a:t>
            </a:r>
            <a: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/>
            </a:r>
            <a:br>
              <a:rPr lang="pl-PL" sz="24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</a:br>
            <a:r>
              <a:rPr lang="pl-PL" sz="24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atrick Hand SC" panose="00000500000000000000" pitchFamily="2" charset="-18"/>
              </a:rPr>
              <a:t>- </a:t>
            </a:r>
            <a:r>
              <a:rPr lang="pl-PL" sz="2400" b="0" dirty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u</a:t>
            </a:r>
            <a:r>
              <a:rPr lang="pl-PL" sz="2400" b="0" dirty="0" smtClean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kładaj </a:t>
            </a:r>
            <a:r>
              <a:rPr lang="pl-PL" sz="2400" b="0" dirty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krzyżówki z najważniejszych słów </a:t>
            </a:r>
            <a:r>
              <a:rPr lang="pl-PL" sz="2400" b="0" dirty="0" smtClean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do</a:t>
            </a:r>
            <a:br>
              <a:rPr lang="pl-PL" sz="2400" b="0" dirty="0" smtClean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</a:br>
            <a:r>
              <a:rPr lang="pl-PL" sz="2400" b="0" dirty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 </a:t>
            </a:r>
            <a:r>
              <a:rPr lang="pl-PL" sz="2400" b="0" dirty="0" smtClean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  </a:t>
            </a:r>
            <a:r>
              <a:rPr lang="pl-PL" sz="2400" b="0" dirty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zapamiętania</a:t>
            </a:r>
            <a:r>
              <a:rPr lang="pl-PL" sz="2400" b="0" dirty="0" smtClean="0">
                <a:solidFill>
                  <a:srgbClr val="00B050"/>
                </a:solidFill>
                <a:effectLst/>
                <a:latin typeface="Courgette" panose="02000603070400060004" pitchFamily="2" charset="-18"/>
              </a:rPr>
              <a:t>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23415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1340768"/>
            <a:ext cx="7848872" cy="5060032"/>
          </a:xfrm>
        </p:spPr>
        <p:txBody>
          <a:bodyPr/>
          <a:lstStyle/>
          <a:p>
            <a:r>
              <a:rPr lang="pl-PL" sz="3200" b="0" dirty="0" smtClean="0">
                <a:solidFill>
                  <a:srgbClr val="0070C0"/>
                </a:solidFill>
                <a:effectLst/>
                <a:latin typeface="Segoe Print" panose="02000600000000000000" pitchFamily="2" charset="0"/>
              </a:rPr>
              <a:t>SŁUCHOWCY</a:t>
            </a:r>
            <a:r>
              <a:rPr lang="pl-PL" sz="3600" b="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600" b="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</a:br>
            <a:r>
              <a:rPr lang="pl-PL" sz="24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4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głośno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powtarzaj najważniejsze fakty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do zapamiętania;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informacje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, które chcesz szybko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przyswoić,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czytaj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z różną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intonacją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 teatralnie, wrzaskliwie, wolno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, szybko itp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.;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jeśli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to możliwe śpiewaj, rapuj,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rymuj;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możesz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samodzielnie ułożyć prostą piosenkę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lub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krótki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wierszyk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złożony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z najważniejszych słów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do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zapamiętania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prowadź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dialogi, monologi, dyskusje w grupie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- możesz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korzystać z telefonu- nagrywać  a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potem</a:t>
            </a:r>
            <a:b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8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anose="030F0702030302020204" pitchFamily="66" charset="0"/>
              </a:rPr>
              <a:t>odsłuchiwać informacje do zapamiętania.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75744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7992888" cy="5616624"/>
          </a:xfrm>
        </p:spPr>
        <p:txBody>
          <a:bodyPr/>
          <a:lstStyle/>
          <a:p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Segoe Print" panose="02000600000000000000" pitchFamily="2" charset="0"/>
              </a:rPr>
              <a:t>KINESTETYCY</a:t>
            </a:r>
            <a: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b="0" dirty="0" smtClean="0">
                <a:solidFill>
                  <a:schemeClr val="accent6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u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cząc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się wykorzystuj dynamikę całego ciała –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stosowanie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mimiki i </a:t>
            </a:r>
            <a:r>
              <a:rPr lang="pl-PL" sz="16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pantonimy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bardzo Ci pomoże w szybkim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przyswajaniu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wiedzy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demonstruj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pojęcia za pomocą ruchów i gestów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odegraj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krótką scenkę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związaną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z zadaną lekcją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powtarzając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lekcje w domu możesz chodzić po pokoju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jeśli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to możliwe konstruuj modele przestrzenne, wykonuj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 doświadczenia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, możesz np. lepić z plasteliny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;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chodź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lub skacz po dywanie w taki sposób, aby Twoje kroki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 nakreśliły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datę, słowo do zapamiętania, wzór, kształt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 państwa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itp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- korzystne 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będą  zajęcia w terenie oraz wycieczki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pl-PL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  (</a:t>
            </a:r>
            <a:r>
              <a:rPr lang="pl-PL" sz="16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omic Sans MS" panose="030F0702030302020204" pitchFamily="66" charset="0"/>
              </a:rPr>
              <a:t>do muzeum, na wystawę, do fabryki czy laboratorium).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  <p:pic>
        <p:nvPicPr>
          <p:cNvPr id="1026" name="Picture 2" descr="▷ Gimnastyka: obrazki ruchome, animowane gify i animacje ‐ 100% DARMO!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445" y="759766"/>
            <a:ext cx="1582280" cy="180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142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1268760"/>
            <a:ext cx="7239000" cy="388843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3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Sprawdź jakie są efekty jeśli uczysz się w określony sposób. Porównując wyniki jesteś w stanie określić, który zmysł jest dominujący u Ciebie</a:t>
            </a:r>
            <a:r>
              <a:rPr lang="pl-PL" sz="320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01046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1124745"/>
            <a:ext cx="7558608" cy="5276056"/>
          </a:xfrm>
        </p:spPr>
        <p:txBody>
          <a:bodyPr/>
          <a:lstStyle/>
          <a:p>
            <a:pPr algn="ctr"/>
            <a:r>
              <a:rPr lang="pl-PL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Dbaj o siebie</a:t>
            </a:r>
            <a:r>
              <a:rPr lang="pl-PL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!</a:t>
            </a:r>
            <a:br>
              <a:rPr lang="pl-PL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pl-PL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pl-PL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Oprócz nauki zadbaj też o wypoczynek, relaks i dobry sen </a:t>
            </a:r>
            <a:r>
              <a:rPr lang="pl-PL" sz="54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  <a:sym typeface="Wingdings"/>
              </a:rPr>
              <a:t>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71596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Marzena Góreczna, Agnieszka Góreczna</a:t>
            </a:r>
            <a:r>
              <a:rPr lang="pl-PL" sz="2400" dirty="0" smtClean="0">
                <a:latin typeface="Comic Sans MS" panose="030F0702030302020204" pitchFamily="66" charset="0"/>
              </a:rPr>
              <a:t/>
            </a:r>
            <a:br>
              <a:rPr lang="pl-PL" sz="2400" dirty="0" smtClean="0">
                <a:latin typeface="Comic Sans MS" panose="030F0702030302020204" pitchFamily="66" charset="0"/>
              </a:rPr>
            </a:br>
            <a:r>
              <a:rPr lang="pl-PL" sz="2400" dirty="0">
                <a:latin typeface="Comic Sans MS" panose="030F0702030302020204" pitchFamily="66" charset="0"/>
              </a:rPr>
              <a:t/>
            </a:r>
            <a:br>
              <a:rPr lang="pl-PL" sz="2400" dirty="0">
                <a:latin typeface="Comic Sans MS" panose="030F0702030302020204" pitchFamily="66" charset="0"/>
              </a:rPr>
            </a:br>
            <a:r>
              <a:rPr lang="pl-PL" sz="2400" dirty="0" smtClean="0">
                <a:latin typeface="Comic Sans MS" panose="030F0702030302020204" pitchFamily="66" charset="0"/>
              </a:rPr>
              <a:t/>
            </a:r>
            <a:br>
              <a:rPr lang="pl-PL" sz="2400" dirty="0" smtClean="0">
                <a:latin typeface="Comic Sans MS" panose="030F0702030302020204" pitchFamily="66" charset="0"/>
              </a:rPr>
            </a:br>
            <a:r>
              <a:rPr lang="pl-PL" sz="1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Bibliografia:</a:t>
            </a:r>
            <a:br>
              <a:rPr lang="pl-PL" sz="1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pl-PL" sz="18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”Sukces w szkole”, Monika Łukasiewicz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32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Niestandardowy 12">
      <a:dk1>
        <a:sysClr val="windowText" lastClr="000000"/>
      </a:dk1>
      <a:lt1>
        <a:sysClr val="window" lastClr="FFFFFF"/>
      </a:lt1>
      <a:dk2>
        <a:srgbClr val="212745"/>
      </a:dk2>
      <a:lt2>
        <a:srgbClr val="FFE5D2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TM01859868[[fn=Termiczny]]</Template>
  <TotalTime>71</TotalTime>
  <Words>75</Words>
  <Application>Microsoft Office PowerPoint</Application>
  <PresentationFormat>Pokaz na ekranie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Thermal</vt:lpstr>
      <vt:lpstr>Podpowiadamy  JAK SIĘ UCZYĆ?</vt:lpstr>
      <vt:lpstr>W przekazywaniu i odbieraniu informacji biorą udział wszystkie zmysły, ale trzy z nich mają podstawowe znaczenie:   niektórzy łatwiej i szybciej przyswajają informacje wizualne  i mają lepszą pamięć wzrokową  to tzw. wzrokowcy   inni łatwiej i szybciej przyswajają informacje audytywne i wyróżniają się doskonałą pamięcią słuchową tzw. słuchowcy   jeszcze inni łatwiej i szybciej przyswajają informacje poprzez dotyk, ruch i działanie tzw. kinestetycy. </vt:lpstr>
      <vt:lpstr>ZNAJOMOŚĆ WŁASNYCH PREFERENCJI POMOŻE CI LEPIEJ DOPASOWAĆ METODY DO WŁASNYCH POTRZEB.   Obserwuj siebie, gdy się uczysz, aby odkryć co działa, a co nie.</vt:lpstr>
      <vt:lpstr>    WZROKOWCY - używaj kolorowych pisaków i długopisów; - kluczowe słowa (wzory, daty) zapisuj na niewielkich    karteczkach i umieszczaj je w miejscach, w których   często przebywasz; - podkreślaj ważne rzeczy w tekście, korzystaj z wielu    kolorów; - samodzielnie twórz kreatywne notatki, tabele, grafiki,    schematy, rysunki; - układaj krzyżówki z najważniejszych słów do    zapamiętania;</vt:lpstr>
      <vt:lpstr>SŁUCHOWCY  - głośno powtarzaj najważniejsze fakty do zapamiętania;  - informacje, które chcesz szybko przyswoić,  czytaj z różną intonacją   teatralnie, wrzaskliwie, wolno, szybko itp.;  - jeśli to możliwe śpiewaj, rapuj, rymuj;  - możesz samodzielnie ułożyć prostą piosenkę lub krótki wierszyk    złożony z najważniejszych słów do zapamiętania;  - prowadź dialogi, monologi, dyskusje w grupie;  - możesz korzystać z telefonu- nagrywać  a potem   odsłuchiwać informacje do zapamiętania. </vt:lpstr>
      <vt:lpstr>        KINESTETYCY  - ucząc się wykorzystuj dynamikę całego ciała – stosowanie   mimiki i pantonimy bardzo Ci pomoże w szybkim przyswajaniu   wiedzy;  - demonstruj pojęcia za pomocą ruchów i gestów;  - odegraj krótką scenkę związaną z zadaną lekcją;  - powtarzając lekcje w domu możesz chodzić po pokoju;  - jeśli to możliwe konstruuj modele przestrzenne, wykonuj     doświadczenia, możesz np. lepić z plasteliny;  - chodź lub skacz po dywanie w taki sposób, aby Twoje kroki     nakreśliły datę, słowo do zapamiętania, wzór, kształt     państwa itp.  - korzystne będą  zajęcia w terenie oraz wycieczki     (do muzeum, na wystawę, do fabryki czy laboratorium). </vt:lpstr>
      <vt:lpstr>Sprawdź jakie są efekty jeśli uczysz się w określony sposób. Porównując wyniki jesteś w stanie określić, który zmysł jest dominujący u Ciebie.</vt:lpstr>
      <vt:lpstr>Dbaj o siebie!  Oprócz nauki zadbaj też o wypoczynek, relaks i dobry sen  </vt:lpstr>
      <vt:lpstr>Marzena Góreczna, Agnieszka Góreczna   Bibliografia: ”Sukces w szkole”, Monika Łukasiewicz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Podpowiadamy jak się uczyć.</dc:title>
  <dc:creator>Marzena</dc:creator>
  <cp:lastModifiedBy>Marzena</cp:lastModifiedBy>
  <cp:revision>11</cp:revision>
  <dcterms:created xsi:type="dcterms:W3CDTF">2020-11-15T22:12:54Z</dcterms:created>
  <dcterms:modified xsi:type="dcterms:W3CDTF">2020-11-24T21:07:53Z</dcterms:modified>
</cp:coreProperties>
</file>