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0113-BDA6-4F1D-A76B-F0117A61E2B0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9BEA-2EBC-477D-83E2-C904A5D314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2098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0113-BDA6-4F1D-A76B-F0117A61E2B0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9BEA-2EBC-477D-83E2-C904A5D314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914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0113-BDA6-4F1D-A76B-F0117A61E2B0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9BEA-2EBC-477D-83E2-C904A5D314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57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0113-BDA6-4F1D-A76B-F0117A61E2B0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9BEA-2EBC-477D-83E2-C904A5D314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7536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0113-BDA6-4F1D-A76B-F0117A61E2B0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9BEA-2EBC-477D-83E2-C904A5D314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144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0113-BDA6-4F1D-A76B-F0117A61E2B0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9BEA-2EBC-477D-83E2-C904A5D314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796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0113-BDA6-4F1D-A76B-F0117A61E2B0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9BEA-2EBC-477D-83E2-C904A5D314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5173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0113-BDA6-4F1D-A76B-F0117A61E2B0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9BEA-2EBC-477D-83E2-C904A5D314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7318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0113-BDA6-4F1D-A76B-F0117A61E2B0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9BEA-2EBC-477D-83E2-C904A5D314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9236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0113-BDA6-4F1D-A76B-F0117A61E2B0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9BEA-2EBC-477D-83E2-C904A5D314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4081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0113-BDA6-4F1D-A76B-F0117A61E2B0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9BEA-2EBC-477D-83E2-C904A5D314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674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10113-BDA6-4F1D-A76B-F0117A61E2B0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99BEA-2EBC-477D-83E2-C904A5D314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1655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INDFULN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62" y="0"/>
            <a:ext cx="9122582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1763688" y="2132856"/>
            <a:ext cx="5616624" cy="288032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6000" b="1" dirty="0" err="1" smtClean="0">
                <a:latin typeface="Amatic SC" panose="00000500000000000000" pitchFamily="2" charset="-79"/>
                <a:cs typeface="Amatic SC" panose="00000500000000000000" pitchFamily="2" charset="-79"/>
              </a:rPr>
              <a:t>Mindfulness</a:t>
            </a:r>
            <a:r>
              <a:rPr lang="pl-PL" sz="6000" b="1" dirty="0" smtClean="0">
                <a:latin typeface="Amatic SC" panose="00000500000000000000" pitchFamily="2" charset="-79"/>
                <a:cs typeface="Amatic SC" panose="00000500000000000000" pitchFamily="2" charset="-79"/>
              </a:rPr>
              <a:t> na dworze</a:t>
            </a:r>
          </a:p>
          <a:p>
            <a:pPr algn="ctr"/>
            <a:r>
              <a:rPr lang="pl-PL" sz="4800" b="1" dirty="0" smtClean="0">
                <a:latin typeface="Dancing Script" pitchFamily="2" charset="-18"/>
                <a:cs typeface="Amatic SC" panose="00000500000000000000" pitchFamily="2" charset="-79"/>
              </a:rPr>
              <a:t>Dla dzieci</a:t>
            </a:r>
            <a:endParaRPr lang="pl-PL" sz="4800" b="1" dirty="0">
              <a:latin typeface="Dancing Script" pitchFamily="2" charset="-18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17435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0" y="0"/>
            <a:ext cx="916020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pole tekstowe 2"/>
          <p:cNvSpPr txBox="1"/>
          <p:nvPr/>
        </p:nvSpPr>
        <p:spPr>
          <a:xfrm>
            <a:off x="539552" y="2420888"/>
            <a:ext cx="79208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 smtClean="0">
                <a:latin typeface="Amatic SC" panose="00000500000000000000" pitchFamily="2" charset="-79"/>
                <a:cs typeface="Amatic SC" panose="00000500000000000000" pitchFamily="2" charset="-79"/>
              </a:rPr>
              <a:t>Spaceruj boso po mokrej trawie</a:t>
            </a:r>
            <a:endParaRPr lang="pl-PL" sz="6600" b="1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898188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pole tekstowe 2"/>
          <p:cNvSpPr txBox="1"/>
          <p:nvPr/>
        </p:nvSpPr>
        <p:spPr>
          <a:xfrm>
            <a:off x="2411760" y="3284984"/>
            <a:ext cx="65527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 dirty="0" smtClean="0">
                <a:latin typeface="Amatic SC" panose="00000500000000000000" pitchFamily="2" charset="-79"/>
                <a:cs typeface="Amatic SC" panose="00000500000000000000" pitchFamily="2" charset="-79"/>
              </a:rPr>
              <a:t>obserwuj płynące chmury</a:t>
            </a:r>
          </a:p>
          <a:p>
            <a:r>
              <a:rPr lang="pl-PL" sz="4800" b="1" dirty="0" smtClean="0">
                <a:latin typeface="Amatic SC" panose="00000500000000000000" pitchFamily="2" charset="-79"/>
                <a:cs typeface="Amatic SC" panose="00000500000000000000" pitchFamily="2" charset="-79"/>
              </a:rPr>
              <a:t>A może to wata cukrowa?</a:t>
            </a:r>
          </a:p>
          <a:p>
            <a:r>
              <a:rPr lang="pl-PL" sz="4800" b="1" dirty="0" smtClean="0">
                <a:latin typeface="Amatic SC" panose="00000500000000000000" pitchFamily="2" charset="-79"/>
                <a:cs typeface="Amatic SC" panose="00000500000000000000" pitchFamily="2" charset="-79"/>
              </a:rPr>
              <a:t>Jakie kształty dostrzegasz?</a:t>
            </a:r>
            <a:endParaRPr lang="pl-PL" sz="4800" b="1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865445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12"/>
            <a:ext cx="9149892" cy="68535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539552" y="3933056"/>
            <a:ext cx="7416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Podejdź blisko kory drzewa.</a:t>
            </a:r>
          </a:p>
          <a:p>
            <a:r>
              <a:rPr lang="pl-PL" sz="5400" b="1" dirty="0" smtClean="0">
                <a:solidFill>
                  <a:schemeClr val="bg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Spróbuj narysować ją ze szczegółami</a:t>
            </a:r>
            <a:endParaRPr lang="pl-PL" sz="5400" b="1" dirty="0">
              <a:solidFill>
                <a:schemeClr val="bg1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929084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7" y="0"/>
            <a:ext cx="9144000" cy="6857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2987824" y="4941168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np. owady, płatki kwiatów</a:t>
            </a:r>
            <a:endParaRPr lang="pl-PL" sz="5400" b="1" dirty="0">
              <a:solidFill>
                <a:schemeClr val="tx1">
                  <a:lumMod val="95000"/>
                  <a:lumOff val="5000"/>
                </a:schemeClr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55576" y="764704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 dirty="0" smtClean="0">
                <a:solidFill>
                  <a:schemeClr val="bg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Pooglądaj coś przez lupę</a:t>
            </a:r>
            <a:endParaRPr lang="pl-PL" sz="4800" b="1" dirty="0">
              <a:solidFill>
                <a:schemeClr val="bg1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542583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" y="0"/>
            <a:ext cx="9200541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115616" y="357301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>
                <a:solidFill>
                  <a:schemeClr val="accent5">
                    <a:lumMod val="5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Połóż się na kocu, zamknij oczy, poczuj na twarzy ciepło promieni słonecznych</a:t>
            </a:r>
          </a:p>
          <a:p>
            <a:pPr algn="ctr"/>
            <a:r>
              <a:rPr lang="pl-PL" sz="4000" b="1" dirty="0" smtClean="0">
                <a:solidFill>
                  <a:schemeClr val="accent5">
                    <a:lumMod val="50000"/>
                  </a:schemeClr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(leż tylko chwilkę, abyś nie spiekł sobie twarzy)</a:t>
            </a:r>
            <a:endParaRPr lang="pl-PL" sz="4000" b="1" dirty="0">
              <a:solidFill>
                <a:schemeClr val="accent5">
                  <a:lumMod val="50000"/>
                </a:schemeClr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205934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3" y="0"/>
            <a:ext cx="9089532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115616" y="4797152"/>
            <a:ext cx="65527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Zrób kila głębokich wdechów, poczuj jak pachną kwiaty i zioła</a:t>
            </a:r>
            <a:endParaRPr lang="pl-PL" sz="5400" b="1" dirty="0">
              <a:solidFill>
                <a:schemeClr val="bg1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311324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MINDFULN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2582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755576" y="1052736"/>
            <a:ext cx="3168352" cy="1307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800" b="1" dirty="0" smtClean="0">
                <a:latin typeface="Amatic SC" panose="00000500000000000000" pitchFamily="2" charset="-79"/>
                <a:cs typeface="Amatic SC" panose="00000500000000000000" pitchFamily="2" charset="-79"/>
              </a:rPr>
              <a:t>POCZUJ RADOŚĆ Z MAŁYCH RZECZY, SPOKÓJ I ODPRĘŻENIE</a:t>
            </a:r>
            <a:endParaRPr lang="pl-PL" sz="2800" b="1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4" name="Podwójna fala 3"/>
          <p:cNvSpPr/>
          <p:nvPr/>
        </p:nvSpPr>
        <p:spPr>
          <a:xfrm>
            <a:off x="1946747" y="5157192"/>
            <a:ext cx="5760640" cy="914400"/>
          </a:xfrm>
          <a:prstGeom prst="doubleWave">
            <a:avLst/>
          </a:prstGeom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latin typeface="Amatic SC" panose="00000500000000000000" pitchFamily="2" charset="-79"/>
                <a:cs typeface="Amatic SC" panose="00000500000000000000" pitchFamily="2" charset="-79"/>
              </a:rPr>
              <a:t>MARZENA GÓRECZNA, AGNIESZKA GÓRECZNA</a:t>
            </a:r>
            <a:endParaRPr lang="pl-PL" sz="3200" b="1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475852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93</Words>
  <Application>Microsoft Office PowerPoint</Application>
  <PresentationFormat>Pokaz na ekranie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Marzena</dc:creator>
  <cp:lastModifiedBy>Marzena</cp:lastModifiedBy>
  <cp:revision>9</cp:revision>
  <dcterms:created xsi:type="dcterms:W3CDTF">2020-05-26T21:12:15Z</dcterms:created>
  <dcterms:modified xsi:type="dcterms:W3CDTF">2020-05-26T22:45:51Z</dcterms:modified>
</cp:coreProperties>
</file>