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B671D-B6BF-452B-8DFC-2EEE008A62CA}" type="datetimeFigureOut">
              <a:rPr lang="pl-PL" smtClean="0"/>
              <a:t>2020-04-19</a:t>
            </a:fld>
            <a:endParaRPr lang="pl-PL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F942-FE66-4B99-8E4B-679B3F34B9D7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B671D-B6BF-452B-8DFC-2EEE008A62CA}" type="datetimeFigureOut">
              <a:rPr lang="pl-PL" smtClean="0"/>
              <a:t>2020-04-19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F942-FE66-4B99-8E4B-679B3F34B9D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B671D-B6BF-452B-8DFC-2EEE008A62CA}" type="datetimeFigureOut">
              <a:rPr lang="pl-PL" smtClean="0"/>
              <a:t>2020-04-19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F942-FE66-4B99-8E4B-679B3F34B9D7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B671D-B6BF-452B-8DFC-2EEE008A62CA}" type="datetimeFigureOut">
              <a:rPr lang="pl-PL" smtClean="0"/>
              <a:t>2020-04-19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F942-FE66-4B99-8E4B-679B3F34B9D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B671D-B6BF-452B-8DFC-2EEE008A62CA}" type="datetimeFigureOut">
              <a:rPr lang="pl-PL" smtClean="0"/>
              <a:t>2020-04-19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F942-FE66-4B99-8E4B-679B3F34B9D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B671D-B6BF-452B-8DFC-2EEE008A62CA}" type="datetimeFigureOut">
              <a:rPr lang="pl-PL" smtClean="0"/>
              <a:t>2020-04-19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F942-FE66-4B99-8E4B-679B3F34B9D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B671D-B6BF-452B-8DFC-2EEE008A62CA}" type="datetimeFigureOut">
              <a:rPr lang="pl-PL" smtClean="0"/>
              <a:t>2020-04-19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F942-FE66-4B99-8E4B-679B3F34B9D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B671D-B6BF-452B-8DFC-2EEE008A62CA}" type="datetimeFigureOut">
              <a:rPr lang="pl-PL" smtClean="0"/>
              <a:t>2020-04-19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F942-FE66-4B99-8E4B-679B3F34B9D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B671D-B6BF-452B-8DFC-2EEE008A62CA}" type="datetimeFigureOut">
              <a:rPr lang="pl-PL" smtClean="0"/>
              <a:t>2020-04-19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1F2F942-FE66-4B99-8E4B-679B3F34B9D7}" type="slidenum">
              <a:rPr lang="pl-PL" smtClean="0"/>
              <a:t>‹#›</a:t>
            </a:fld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B671D-B6BF-452B-8DFC-2EEE008A62CA}" type="datetimeFigureOut">
              <a:rPr lang="pl-PL" smtClean="0"/>
              <a:t>2020-04-19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F942-FE66-4B99-8E4B-679B3F34B9D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B671D-B6BF-452B-8DFC-2EEE008A62CA}" type="datetimeFigureOut">
              <a:rPr lang="pl-PL" smtClean="0"/>
              <a:t>2020-04-19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2F942-FE66-4B99-8E4B-679B3F34B9D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F9B671D-B6BF-452B-8DFC-2EEE008A62CA}" type="datetimeFigureOut">
              <a:rPr lang="pl-PL" smtClean="0"/>
              <a:t>2020-04-19</a:t>
            </a:fld>
            <a:endParaRPr lang="pl-P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F2F942-FE66-4B99-8E4B-679B3F34B9D7}" type="slidenum">
              <a:rPr lang="pl-PL" smtClean="0"/>
              <a:t>‹#›</a:t>
            </a:fld>
            <a:endParaRPr lang="pl-PL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1DJu3IiDwDRWKhnoJk-wHT9ZBx61vhdS/view?usp=sharin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395536" y="692696"/>
            <a:ext cx="8305800" cy="3672408"/>
          </a:xfrm>
        </p:spPr>
        <p:txBody>
          <a:bodyPr>
            <a:normAutofit/>
          </a:bodyPr>
          <a:lstStyle/>
          <a:p>
            <a:r>
              <a:rPr lang="pl-PL" b="1" dirty="0" smtClean="0"/>
              <a:t>Jak trenować pozytywne myślenie?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39306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Dzień dobry!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sz="2800" dirty="0" smtClean="0"/>
              <a:t>Jak się masz?</a:t>
            </a:r>
          </a:p>
          <a:p>
            <a:pPr marL="0" indent="0">
              <a:buNone/>
            </a:pPr>
            <a:r>
              <a:rPr lang="pl-PL" sz="2800" dirty="0" smtClean="0"/>
              <a:t>Określ proszę swój nastrój na 10-stopniowej skali, gdzie wyższa cyfra określa lepsze samopoczucie.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03604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1700808"/>
            <a:ext cx="8305800" cy="2736304"/>
          </a:xfrm>
        </p:spPr>
        <p:txBody>
          <a:bodyPr>
            <a:normAutofit/>
          </a:bodyPr>
          <a:lstStyle/>
          <a:p>
            <a:r>
              <a:rPr lang="pl-PL" sz="4400" dirty="0" smtClean="0"/>
              <a:t>A teraz usiądź wygodnie, odłóż wszystkie przedmioty i posłuchaj …</a:t>
            </a:r>
            <a:br>
              <a:rPr lang="pl-PL" sz="4400" dirty="0" smtClean="0"/>
            </a:br>
            <a:r>
              <a:rPr lang="pl-PL" sz="4400" dirty="0" smtClean="0"/>
              <a:t>Możesz zamknąć oczy.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250748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hlinkClick r:id="rId2"/>
              </a:rPr>
              <a:t>Posłuchaj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0103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305800" cy="4176464"/>
          </a:xfrm>
        </p:spPr>
        <p:txBody>
          <a:bodyPr>
            <a:normAutofit/>
          </a:bodyPr>
          <a:lstStyle/>
          <a:p>
            <a:r>
              <a:rPr lang="pl-PL" sz="4400" dirty="0" smtClean="0"/>
              <a:t>Skup się na chwilę na emocjach, które Ci towarzyszą. </a:t>
            </a:r>
            <a:br>
              <a:rPr lang="pl-PL" sz="4400" dirty="0" smtClean="0"/>
            </a:br>
            <a:r>
              <a:rPr lang="pl-PL" sz="4400" dirty="0" smtClean="0"/>
              <a:t>A teraz ponownie dokonaj pomiaru swoich emocji. </a:t>
            </a:r>
            <a:br>
              <a:rPr lang="pl-PL" sz="4400" dirty="0" smtClean="0"/>
            </a:br>
            <a:r>
              <a:rPr lang="pl-PL" sz="4400" dirty="0" smtClean="0"/>
              <a:t>Czy jest jakaś różnica?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107425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949048"/>
          </a:xfrm>
        </p:spPr>
        <p:txBody>
          <a:bodyPr>
            <a:normAutofit/>
          </a:bodyPr>
          <a:lstStyle/>
          <a:p>
            <a:r>
              <a:rPr lang="pl-PL" sz="4400" dirty="0" smtClean="0"/>
              <a:t>Jeśli faktycznie skupiłeś się na wizualizacji i wróciłeś wspomnieniami do miłych wydarzeń nastrój powinien się poprawić.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67941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305800" cy="4885152"/>
          </a:xfrm>
        </p:spPr>
        <p:txBody>
          <a:bodyPr>
            <a:noAutofit/>
          </a:bodyPr>
          <a:lstStyle/>
          <a:p>
            <a:pPr algn="ctr"/>
            <a:r>
              <a:rPr lang="pl-PL" sz="2800" dirty="0" smtClean="0">
                <a:solidFill>
                  <a:schemeClr val="tx1"/>
                </a:solidFill>
              </a:rPr>
              <a:t>	Dzięki naszej pamięci mamy w każdej chwili dostęp do miłych wydarzeń, które zdarzały się w naszym życiu. Są one niezwykłym źródłem pozytywnych emocji. A nasz mózg jest tak skonstruowany, że nie musimy się fizycznie znajdować w konkretnym miejscu, by emocje do nas wróciły. Rozbudzanie miłych wspomnień sprawia, że nasz nastrój się polepsza, zwiększa się radość i motywacja do działania.</a:t>
            </a:r>
            <a:endParaRPr lang="pl-PL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62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517000"/>
          </a:xfrm>
        </p:spPr>
        <p:txBody>
          <a:bodyPr>
            <a:normAutofit/>
          </a:bodyPr>
          <a:lstStyle/>
          <a:p>
            <a:r>
              <a:rPr lang="pl-PL" sz="4400" dirty="0" smtClean="0"/>
              <a:t>Dlaczego warto trenować pozytywne myślenie?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248460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957160"/>
          </a:xfrm>
        </p:spPr>
        <p:txBody>
          <a:bodyPr>
            <a:normAutofit/>
          </a:bodyPr>
          <a:lstStyle/>
          <a:p>
            <a:pPr algn="ctr"/>
            <a:r>
              <a:rPr lang="pl-PL" sz="2400" dirty="0" smtClean="0">
                <a:solidFill>
                  <a:schemeClr val="tx1"/>
                </a:solidFill>
              </a:rPr>
              <a:t>	W codziennym życiu często dostrzegamy bardziej te emocje, które są trudne do przeżywania np. złość, smutek. Jednocześnie pielęgnowanie umiejętności dostrzegania i pielęgnowania pozytywnych emocji jest niezwykle ważna dla odporności psychicznej. Osoby silne i odporne psychicznie wierzą we własne umiejętności, są otwarte na nowe wyzwania i z wytrwałością dążą do celu. Łatwiej też znoszą krytykę a porażkę traktują jako okazję do rozwoju. </a:t>
            </a:r>
            <a:br>
              <a:rPr lang="pl-PL" sz="2400" dirty="0" smtClean="0">
                <a:solidFill>
                  <a:schemeClr val="tx1"/>
                </a:solidFill>
              </a:rPr>
            </a:br>
            <a:r>
              <a:rPr lang="pl-PL" sz="2400" dirty="0" smtClean="0">
                <a:solidFill>
                  <a:schemeClr val="tx1"/>
                </a:solidFill>
              </a:rPr>
              <a:t>Pozytywne myśli i uczucia to nie tylko kwestia wydarzeń, które nas spotykają, ale także naszego stosunku do świata i naszej dbałości o higienę psychiczną. Aby na co dzień być bardziej radosnym i pogodnym wystarczy zacząć trenować</a:t>
            </a:r>
            <a:r>
              <a:rPr lang="pl-PL" sz="1800" dirty="0" smtClean="0"/>
              <a:t>.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5815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Ćwiczenie 1</a:t>
            </a:r>
            <a:endParaRPr lang="pl-PL" dirty="0"/>
          </a:p>
        </p:txBody>
      </p:sp>
      <p:sp>
        <p:nvSpPr>
          <p:cNvPr id="4" name="Podtytuł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z="3600" dirty="0" smtClean="0"/>
              <a:t>Przywołuj dobre myśli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223284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305800" cy="2880320"/>
          </a:xfrm>
        </p:spPr>
        <p:txBody>
          <a:bodyPr>
            <a:normAutofit/>
          </a:bodyPr>
          <a:lstStyle/>
          <a:p>
            <a:r>
              <a:rPr lang="pl-PL" sz="3200" dirty="0" smtClean="0"/>
              <a:t>	Pomyśl o trzech miłych, pozytywnych rzeczach, które spotkały Cię w ostatnim czasie. Mogą to być drobne rzeczy, gesty np. uśmiech, rozmowa z kimś, miło spędzony czas.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56332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Ćwiczenie 2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z="3600" dirty="0" smtClean="0"/>
              <a:t>Źródła mocy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204430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237080"/>
          </a:xfrm>
        </p:spPr>
        <p:txBody>
          <a:bodyPr>
            <a:normAutofit/>
          </a:bodyPr>
          <a:lstStyle/>
          <a:p>
            <a:pPr algn="ctr"/>
            <a:r>
              <a:rPr lang="pl-PL" sz="3200" dirty="0" smtClean="0"/>
              <a:t>Stwórz indywidualną listę rzeczy, które są dla ciebie źródłem pozytywnych emocji. </a:t>
            </a:r>
            <a:br>
              <a:rPr lang="pl-PL" sz="3200" dirty="0" smtClean="0"/>
            </a:br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3200" dirty="0" smtClean="0"/>
              <a:t>Mogą to być też rzeczy powiązane ze zmysłami np.  muzyka, jedzenie, zapachy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090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Ćwiczenie 3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z="3600" dirty="0" smtClean="0"/>
              <a:t>Moc ruchu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44212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733024"/>
          </a:xfrm>
        </p:spPr>
        <p:txBody>
          <a:bodyPr>
            <a:normAutofit/>
          </a:bodyPr>
          <a:lstStyle/>
          <a:p>
            <a:r>
              <a:rPr lang="pl-PL" sz="3200" dirty="0" smtClean="0"/>
              <a:t>	Taniec, podskoki, bieganie czy jakikolwiek inny trening mają pozytywny wpływ na nasze samopoczucie. Jak już na pewno wiesz, ciało, mózg  i uczucia są ze sobą powiązane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7571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81314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100" dirty="0" smtClean="0">
                <a:solidFill>
                  <a:schemeClr val="tx1"/>
                </a:solidFill>
              </a:rPr>
              <a:t>Dlaczego taniec i podskoki działają?</a:t>
            </a:r>
            <a:br>
              <a:rPr lang="pl-PL" sz="3100" dirty="0" smtClean="0">
                <a:solidFill>
                  <a:schemeClr val="tx1"/>
                </a:solidFill>
              </a:rPr>
            </a:br>
            <a:r>
              <a:rPr lang="pl-PL" sz="3100" dirty="0" smtClean="0">
                <a:solidFill>
                  <a:schemeClr val="tx1"/>
                </a:solidFill>
              </a:rPr>
              <a:t/>
            </a:r>
            <a:br>
              <a:rPr lang="pl-PL" sz="3100" dirty="0" smtClean="0">
                <a:solidFill>
                  <a:schemeClr val="tx1"/>
                </a:solidFill>
              </a:rPr>
            </a:br>
            <a:r>
              <a:rPr lang="pl-PL" sz="3100" dirty="0" smtClean="0">
                <a:solidFill>
                  <a:schemeClr val="tx1"/>
                </a:solidFill>
              </a:rPr>
              <a:t>Ruszając się w rym muzyki rozluźniamy nasze ciało i umysł. Rozluźniają się też stawy i mięśnie, rośnie ukrwienie w narządach wewnętrznych, serce zaczyna bić szybciej i mocniej. Nerwy w całym ciele odbierają te komunikaty i wysyłają do mózgu. Znajdujące się tam obszary emocji również wpadają w „skoczny nastrój” – rodzi się radość, ochota do życia i poczucie lekkości</a:t>
            </a:r>
            <a:r>
              <a:rPr lang="pl-PL" sz="3600" dirty="0" smtClean="0">
                <a:solidFill>
                  <a:schemeClr val="tx1"/>
                </a:solidFill>
              </a:rPr>
              <a:t>.</a:t>
            </a:r>
            <a:endParaRPr lang="pl-PL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09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Ćwiczenie 4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z="3600" dirty="0" smtClean="0"/>
              <a:t>Moc wdzięczności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3724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733024"/>
          </a:xfrm>
        </p:spPr>
        <p:txBody>
          <a:bodyPr>
            <a:normAutofit/>
          </a:bodyPr>
          <a:lstStyle/>
          <a:p>
            <a:r>
              <a:rPr lang="pl-PL" sz="4400" dirty="0" smtClean="0"/>
              <a:t>	Twoim zadaniem będzie powiedzieć miłe słowa albo podziękować za konkretne rzeczy jak największej liczbie osób.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251258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877040"/>
          </a:xfrm>
        </p:spPr>
        <p:txBody>
          <a:bodyPr>
            <a:normAutofit/>
          </a:bodyPr>
          <a:lstStyle/>
          <a:p>
            <a:r>
              <a:rPr lang="pl-PL" sz="3200" dirty="0" smtClean="0">
                <a:solidFill>
                  <a:schemeClr val="tx1"/>
                </a:solidFill>
              </a:rPr>
              <a:t>	</a:t>
            </a:r>
            <a:r>
              <a:rPr lang="pl-PL" sz="2800" dirty="0" smtClean="0">
                <a:solidFill>
                  <a:schemeClr val="tx1"/>
                </a:solidFill>
              </a:rPr>
              <a:t>Pozytywne emocje innych wpływają na nas samych. Okazując innym wdzięczność nie tylko poprawiamy im nastrój i sami lepiej się czujemy, ale także budujemy silne, pozytywne relacje, które są jednym z głównych źródeł szczęścia dla ludzi. Dlatego warto dbać o okazywanie wdzięczności.</a:t>
            </a:r>
            <a:endParaRPr lang="pl-PL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71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836712"/>
            <a:ext cx="2212848" cy="1922905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tx1"/>
                </a:solidFill>
              </a:rPr>
              <a:t>Umiejętność dostrzegania dobrych stron i pielęgnowania w sobie dobrych emocji można rozwijać.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pl-PL" sz="1800" dirty="0" smtClean="0"/>
              <a:t>Nastawienie do życia rodzi się w głowie, a pozytywne myślenie można trenować np. praktykując wdzięczność, świętując czy planując drobne wydarzenia</a:t>
            </a:r>
            <a:endParaRPr lang="pl-PL" sz="1800" dirty="0"/>
          </a:p>
        </p:txBody>
      </p:sp>
      <p:pic>
        <p:nvPicPr>
          <p:cNvPr id="1026" name="Picture 2" descr="Wielkopostna radość | Niedziela.pl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4" r="1234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10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305800" cy="4896544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Serdecznie Cię pozdrawiamy!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sz="2700" dirty="0" smtClean="0"/>
              <a:t>Marzena Góreczna, Agnieszka Góreczna</a:t>
            </a:r>
            <a:br>
              <a:rPr lang="pl-PL" sz="2700" dirty="0" smtClean="0"/>
            </a:br>
            <a:r>
              <a:rPr lang="pl-PL" sz="2700" dirty="0" smtClean="0"/>
              <a:t/>
            </a:r>
            <a:br>
              <a:rPr lang="pl-PL" sz="2700" dirty="0" smtClean="0"/>
            </a:br>
            <a:r>
              <a:rPr lang="pl-PL" sz="1800" dirty="0" smtClean="0"/>
              <a:t>Prezentacja została stworzona na podstawie </a:t>
            </a:r>
            <a:br>
              <a:rPr lang="pl-PL" sz="1800" dirty="0" smtClean="0"/>
            </a:br>
            <a:r>
              <a:rPr lang="pl-PL" sz="1800" dirty="0" smtClean="0"/>
              <a:t>scenariusza „Jak dbać o dobry nastrój” </a:t>
            </a:r>
            <a:br>
              <a:rPr lang="pl-PL" sz="1800" dirty="0" smtClean="0"/>
            </a:br>
            <a:r>
              <a:rPr lang="pl-PL" sz="1800" dirty="0" smtClean="0"/>
              <a:t>Uniwersytet dzieci</a:t>
            </a:r>
            <a:br>
              <a:rPr lang="pl-PL" sz="1800" dirty="0" smtClean="0"/>
            </a:br>
            <a:r>
              <a:rPr lang="pl-PL" sz="1800" dirty="0" smtClean="0"/>
              <a:t>Autor: Maria </a:t>
            </a:r>
            <a:r>
              <a:rPr lang="pl-PL" sz="1800" dirty="0" err="1" smtClean="0"/>
              <a:t>Libiszewska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Opracowanie metodyczne: Joanna Grochala</a:t>
            </a:r>
            <a:r>
              <a:rPr lang="pl-PL" sz="2700" dirty="0" smtClean="0"/>
              <a:t/>
            </a:r>
            <a:br>
              <a:rPr lang="pl-PL" sz="2700" dirty="0" smtClean="0"/>
            </a:br>
            <a:endParaRPr lang="pl-PL" sz="2700" dirty="0"/>
          </a:p>
        </p:txBody>
      </p:sp>
    </p:spTree>
    <p:extLst>
      <p:ext uri="{BB962C8B-B14F-4D97-AF65-F5344CB8AC3E}">
        <p14:creationId xmlns:p14="http://schemas.microsoft.com/office/powerpoint/2010/main" val="30081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131</TotalTime>
  <Words>146</Words>
  <Application>Microsoft Office PowerPoint</Application>
  <PresentationFormat>Pokaz na ekranie (4:3)</PresentationFormat>
  <Paragraphs>29</Paragraphs>
  <Slides>21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2" baseType="lpstr">
      <vt:lpstr>Przepływ</vt:lpstr>
      <vt:lpstr>Jak trenować pozytywne myślenie?</vt:lpstr>
      <vt:lpstr> Dzień dobry! </vt:lpstr>
      <vt:lpstr>A teraz usiądź wygodnie, odłóż wszystkie przedmioty i posłuchaj … Możesz zamknąć oczy.</vt:lpstr>
      <vt:lpstr>Posłuchaj</vt:lpstr>
      <vt:lpstr>Skup się na chwilę na emocjach, które Ci towarzyszą.  A teraz ponownie dokonaj pomiaru swoich emocji.  Czy jest jakaś różnica?</vt:lpstr>
      <vt:lpstr>Jeśli faktycznie skupiłeś się na wizualizacji i wróciłeś wspomnieniami do miłych wydarzeń nastrój powinien się poprawić.</vt:lpstr>
      <vt:lpstr> Dzięki naszej pamięci mamy w każdej chwili dostęp do miłych wydarzeń, które zdarzały się w naszym życiu. Są one niezwykłym źródłem pozytywnych emocji. A nasz mózg jest tak skonstruowany, że nie musimy się fizycznie znajdować w konkretnym miejscu, by emocje do nas wróciły. Rozbudzanie miłych wspomnień sprawia, że nasz nastrój się polepsza, zwiększa się radość i motywacja do działania.</vt:lpstr>
      <vt:lpstr>Dlaczego warto trenować pozytywne myślenie?</vt:lpstr>
      <vt:lpstr> W codziennym życiu często dostrzegamy bardziej te emocje, które są trudne do przeżywania np. złość, smutek. Jednocześnie pielęgnowanie umiejętności dostrzegania i pielęgnowania pozytywnych emocji jest niezwykle ważna dla odporności psychicznej. Osoby silne i odporne psychicznie wierzą we własne umiejętności, są otwarte na nowe wyzwania i z wytrwałością dążą do celu. Łatwiej też znoszą krytykę a porażkę traktują jako okazję do rozwoju.  Pozytywne myśli i uczucia to nie tylko kwestia wydarzeń, które nas spotykają, ale także naszego stosunku do świata i naszej dbałości o higienę psychiczną. Aby na co dzień być bardziej radosnym i pogodnym wystarczy zacząć trenować.</vt:lpstr>
      <vt:lpstr>Ćwiczenie 1</vt:lpstr>
      <vt:lpstr> Pomyśl o trzech miłych, pozytywnych rzeczach, które spotkały Cię w ostatnim czasie. Mogą to być drobne rzeczy, gesty np. uśmiech, rozmowa z kimś, miło spędzony czas.</vt:lpstr>
      <vt:lpstr>Ćwiczenie 2</vt:lpstr>
      <vt:lpstr>Stwórz indywidualną listę rzeczy, które są dla ciebie źródłem pozytywnych emocji.   Mogą to być też rzeczy powiązane ze zmysłami np.  muzyka, jedzenie, zapachy.</vt:lpstr>
      <vt:lpstr>Ćwiczenie 3</vt:lpstr>
      <vt:lpstr> Taniec, podskoki, bieganie czy jakikolwiek inny trening mają pozytywny wpływ na nasze samopoczucie. Jak już na pewno wiesz, ciało, mózg  i uczucia są ze sobą powiązane.</vt:lpstr>
      <vt:lpstr>Dlaczego taniec i podskoki działają?  Ruszając się w rym muzyki rozluźniamy nasze ciało i umysł. Rozluźniają się też stawy i mięśnie, rośnie ukrwienie w narządach wewnętrznych, serce zaczyna bić szybciej i mocniej. Nerwy w całym ciele odbierają te komunikaty i wysyłają do mózgu. Znajdujące się tam obszary emocji również wpadają w „skoczny nastrój” – rodzi się radość, ochota do życia i poczucie lekkości.</vt:lpstr>
      <vt:lpstr>Ćwiczenie 4</vt:lpstr>
      <vt:lpstr> Twoim zadaniem będzie powiedzieć miłe słowa albo podziękować za konkretne rzeczy jak największej liczbie osób.</vt:lpstr>
      <vt:lpstr> Pozytywne emocje innych wpływają na nas samych. Okazując innym wdzięczność nie tylko poprawiamy im nastrój i sami lepiej się czujemy, ale także budujemy silne, pozytywne relacje, które są jednym z głównych źródeł szczęścia dla ludzi. Dlatego warto dbać o okazywanie wdzięczności.</vt:lpstr>
      <vt:lpstr>Umiejętność dostrzegania dobrych stron i pielęgnowania w sobie dobrych emocji można rozwijać.</vt:lpstr>
      <vt:lpstr>Serdecznie Cię pozdrawiamy!  Marzena Góreczna, Agnieszka Góreczna  Prezentacja została stworzona na podstawie  scenariusza „Jak dbać o dobry nastrój”  Uniwersytet dzieci Autor: Maria Libiszewska Opracowanie metodyczne: Joanna Grochala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trenować pozytywne myślenie?</dc:title>
  <dc:creator>Marzena</dc:creator>
  <cp:lastModifiedBy>Marzena</cp:lastModifiedBy>
  <cp:revision>11</cp:revision>
  <dcterms:created xsi:type="dcterms:W3CDTF">2020-04-19T15:49:32Z</dcterms:created>
  <dcterms:modified xsi:type="dcterms:W3CDTF">2020-04-19T18:00:49Z</dcterms:modified>
</cp:coreProperties>
</file>